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ilyteachingtools.com/cooperative-learning-tasks.html" TargetMode="Externa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Ruth/Desktop/multimedia%20rubric%202014.docx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sdk12.org/MiddleLink/Inter/mosaic/Coop_Placard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Grouping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Ruth Valle</a:t>
            </a:r>
          </a:p>
          <a:p>
            <a:r>
              <a:rPr lang="en-US" dirty="0" smtClean="0"/>
              <a:t>Phyllis Manning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2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Group Your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part of TEAM.</a:t>
            </a:r>
          </a:p>
          <a:p>
            <a:r>
              <a:rPr lang="en-US" dirty="0" smtClean="0"/>
              <a:t>It is a way to differentiate instruction.</a:t>
            </a:r>
          </a:p>
          <a:p>
            <a:r>
              <a:rPr lang="en-US" dirty="0" smtClean="0"/>
              <a:t>Students create in-depth projects.</a:t>
            </a:r>
          </a:p>
          <a:p>
            <a:r>
              <a:rPr lang="en-US" dirty="0" smtClean="0"/>
              <a:t>Students  take full advantage of technology.</a:t>
            </a:r>
          </a:p>
          <a:p>
            <a:r>
              <a:rPr lang="en-US" dirty="0" smtClean="0"/>
              <a:t>Students collaborate - a necessary skill in the job market.</a:t>
            </a:r>
          </a:p>
          <a:p>
            <a:r>
              <a:rPr lang="en-US" dirty="0" smtClean="0"/>
              <a:t>Students are prepared for a global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0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Group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Leader</a:t>
            </a:r>
          </a:p>
          <a:p>
            <a:r>
              <a:rPr lang="en-US" dirty="0" smtClean="0"/>
              <a:t>Project Manager</a:t>
            </a:r>
          </a:p>
          <a:p>
            <a:r>
              <a:rPr lang="en-US" dirty="0" smtClean="0"/>
              <a:t>Recorder</a:t>
            </a:r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Technology Expert</a:t>
            </a:r>
          </a:p>
          <a:p>
            <a:r>
              <a:rPr lang="en-US" dirty="0" smtClean="0"/>
              <a:t>Researcher</a:t>
            </a:r>
          </a:p>
          <a:p>
            <a:r>
              <a:rPr lang="en-US" dirty="0">
                <a:hlinkClick r:id="rId2"/>
              </a:rPr>
              <a:t>http://www.dailyteachingtools.com/cooperative-learning-</a:t>
            </a:r>
            <a:r>
              <a:rPr lang="en-US" dirty="0" smtClean="0">
                <a:hlinkClick r:id="rId2"/>
              </a:rPr>
              <a:t>tasks.html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08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72" y="1926618"/>
            <a:ext cx="3872605" cy="29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21</a:t>
            </a:r>
            <a:r>
              <a:rPr lang="en-US" baseline="30000" dirty="0" smtClean="0"/>
              <a:t>st</a:t>
            </a:r>
            <a:r>
              <a:rPr lang="en-US" dirty="0" smtClean="0"/>
              <a:t> Century Teacher’s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Facilitator</a:t>
            </a:r>
          </a:p>
          <a:p>
            <a:r>
              <a:rPr lang="en-US" dirty="0" smtClean="0"/>
              <a:t>A mentor rather than an imparter of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Multimedia Project Rubric</a:t>
            </a:r>
            <a:endParaRPr lang="en-US" dirty="0"/>
          </a:p>
        </p:txBody>
      </p:sp>
      <p:pic>
        <p:nvPicPr>
          <p:cNvPr id="4" name="Content Placeholder 3" descr="skd188257sdc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21856"/>
          <a:stretch>
            <a:fillRect/>
          </a:stretch>
        </p:blipFill>
        <p:spPr>
          <a:xfrm>
            <a:off x="1170232" y="1990732"/>
            <a:ext cx="6419275" cy="3347207"/>
          </a:xfrm>
        </p:spPr>
      </p:pic>
    </p:spTree>
    <p:extLst>
      <p:ext uri="{BB962C8B-B14F-4D97-AF65-F5344CB8AC3E}">
        <p14:creationId xmlns:p14="http://schemas.microsoft.com/office/powerpoint/2010/main" val="27062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Group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https://www.asdk12.org/MiddleLink/Inter/mosaic/</a:t>
            </a:r>
            <a:r>
              <a:rPr lang="en-US" dirty="0" smtClean="0">
                <a:hlinkClick r:id="rId2"/>
              </a:rPr>
              <a:t>Coop_Placards.pdf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7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21</a:t>
            </a:r>
            <a:r>
              <a:rPr lang="en-US" baseline="30000" dirty="0" smtClean="0"/>
              <a:t>st</a:t>
            </a:r>
            <a:r>
              <a:rPr lang="en-US" dirty="0" smtClean="0"/>
              <a:t> Century History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Timothy St. Pierre</a:t>
            </a:r>
          </a:p>
          <a:p>
            <a:r>
              <a:rPr lang="en-US" dirty="0" smtClean="0"/>
              <a:t>Tyler Sloan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7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67</TotalTime>
  <Words>136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Orbit</vt:lpstr>
      <vt:lpstr>Grouping in the 21st Century Classroom</vt:lpstr>
      <vt:lpstr>Why Should You Group Your Students?</vt:lpstr>
      <vt:lpstr>Cooperative Group Roles </vt:lpstr>
      <vt:lpstr>What is the 21st Century Teacher’s Role?</vt:lpstr>
      <vt:lpstr>A Multimedia Project Rubric</vt:lpstr>
      <vt:lpstr>Grading Group Participation</vt:lpstr>
      <vt:lpstr>A 21st Century History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 in the 21st Century Classroom</dc:title>
  <dc:creator>Ruth Valle</dc:creator>
  <cp:lastModifiedBy>Ruth Valle</cp:lastModifiedBy>
  <cp:revision>13</cp:revision>
  <dcterms:created xsi:type="dcterms:W3CDTF">2015-05-11T18:57:00Z</dcterms:created>
  <dcterms:modified xsi:type="dcterms:W3CDTF">2015-05-15T18:35:34Z</dcterms:modified>
</cp:coreProperties>
</file>