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2" r:id="rId5"/>
    <p:sldId id="263" r:id="rId6"/>
    <p:sldId id="264" r:id="rId7"/>
    <p:sldId id="269" r:id="rId8"/>
    <p:sldId id="260" r:id="rId9"/>
    <p:sldId id="268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dproconsultants.weebly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classtools.net/random-name-picker/3_4QbVZg" TargetMode="Externa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482651"/>
            <a:ext cx="6498158" cy="1724867"/>
          </a:xfrm>
        </p:spPr>
        <p:txBody>
          <a:bodyPr/>
          <a:lstStyle/>
          <a:p>
            <a:r>
              <a:rPr lang="en-US" dirty="0" smtClean="0"/>
              <a:t>Maximizing the Use of Your </a:t>
            </a:r>
            <a:r>
              <a:rPr lang="en-US" dirty="0" smtClean="0"/>
              <a:t>Promethean </a:t>
            </a:r>
            <a:r>
              <a:rPr lang="en-US" dirty="0" smtClean="0"/>
              <a:t>Board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438971"/>
            <a:ext cx="6498159" cy="916641"/>
          </a:xfrm>
        </p:spPr>
        <p:txBody>
          <a:bodyPr>
            <a:normAutofit/>
          </a:bodyPr>
          <a:lstStyle/>
          <a:p>
            <a:r>
              <a:rPr lang="en-US" sz="2800" dirty="0" smtClean="0">
                <a:hlinkClick r:id="rId2"/>
              </a:rPr>
              <a:t>http://edproconsultants.weebly.com</a:t>
            </a:r>
            <a:endParaRPr lang="en-US" sz="2800" dirty="0" smtClean="0"/>
          </a:p>
        </p:txBody>
      </p:sp>
      <p:pic>
        <p:nvPicPr>
          <p:cNvPr id="4" name="Picture 3" descr="Ed Pro Logo Test II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638800"/>
            <a:ext cx="12033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15209" y="5122507"/>
            <a:ext cx="311642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Phyllis Manning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90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Would You Like to Know More?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Please leave your name and email on the sheet provided in the front of the room.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5970" y="902032"/>
            <a:ext cx="4003840" cy="3874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91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Take a Survey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Kahoot.it</a:t>
            </a:r>
            <a:endParaRPr lang="en-US" dirty="0"/>
          </a:p>
        </p:txBody>
      </p:sp>
      <p:pic>
        <p:nvPicPr>
          <p:cNvPr id="5" name="Picture 4" descr="Ed Pro Logo Test II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753" y="5514953"/>
            <a:ext cx="12033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13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Just a Fancy Screen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Make </a:t>
            </a:r>
            <a:r>
              <a:rPr lang="en-US" sz="2400" dirty="0"/>
              <a:t>basic templates for your interactive </a:t>
            </a:r>
            <a:r>
              <a:rPr lang="en-US" sz="2400" dirty="0" smtClean="0"/>
              <a:t>lessons</a:t>
            </a:r>
            <a:r>
              <a:rPr lang="en-US" sz="2400" dirty="0"/>
              <a:t> </a:t>
            </a:r>
            <a:r>
              <a:rPr lang="en-US" sz="2400" dirty="0" smtClean="0"/>
              <a:t>– no need to reinvent the wheel daily.</a:t>
            </a:r>
            <a:endParaRPr lang="en-US" sz="2400" dirty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9807" y="694362"/>
            <a:ext cx="3427480" cy="2159119"/>
          </a:xfrm>
          <a:prstGeom prst="rect">
            <a:avLst/>
          </a:prstGeom>
        </p:spPr>
      </p:pic>
      <p:pic>
        <p:nvPicPr>
          <p:cNvPr id="6" name="Picture 5" descr="Ed Pro Logo Test II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753" y="5514953"/>
            <a:ext cx="12033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811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272" y="245659"/>
            <a:ext cx="8310351" cy="682101"/>
          </a:xfrm>
        </p:spPr>
        <p:txBody>
          <a:bodyPr/>
          <a:lstStyle/>
          <a:p>
            <a:r>
              <a:rPr lang="en-US" dirty="0" smtClean="0"/>
              <a:t>Not Just a Fancy Screen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488" y="1087769"/>
            <a:ext cx="7433036" cy="5435861"/>
          </a:xfrm>
          <a:prstGeom prst="rect">
            <a:avLst/>
          </a:prstGeom>
        </p:spPr>
      </p:pic>
      <p:pic>
        <p:nvPicPr>
          <p:cNvPr id="4" name="Picture 3" descr="Ed Pro Logo Test II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5304" y="6059050"/>
            <a:ext cx="796637" cy="697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777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272" y="245659"/>
            <a:ext cx="8310351" cy="682101"/>
          </a:xfrm>
        </p:spPr>
        <p:txBody>
          <a:bodyPr/>
          <a:lstStyle/>
          <a:p>
            <a:r>
              <a:rPr lang="en-US" dirty="0" smtClean="0"/>
              <a:t>Not Just a Fancy Screen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902" y="1434365"/>
            <a:ext cx="6309154" cy="4611593"/>
          </a:xfrm>
          <a:prstGeom prst="rect">
            <a:avLst/>
          </a:prstGeom>
        </p:spPr>
      </p:pic>
      <p:pic>
        <p:nvPicPr>
          <p:cNvPr id="5" name="Picture 4" descr="Ed Pro Logo Test II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753" y="5514953"/>
            <a:ext cx="12033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154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272" y="245659"/>
            <a:ext cx="8310351" cy="682101"/>
          </a:xfrm>
        </p:spPr>
        <p:txBody>
          <a:bodyPr/>
          <a:lstStyle/>
          <a:p>
            <a:r>
              <a:rPr lang="en-US" dirty="0" smtClean="0"/>
              <a:t>Not Just a Fancy Screen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418" y="1261708"/>
            <a:ext cx="7242058" cy="5343809"/>
          </a:xfrm>
          <a:prstGeom prst="rect">
            <a:avLst/>
          </a:prstGeom>
        </p:spPr>
      </p:pic>
      <p:pic>
        <p:nvPicPr>
          <p:cNvPr id="4" name="Picture 3" descr="Ed Pro Logo Test II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476" y="5784984"/>
            <a:ext cx="936693" cy="820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614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3984011" cy="1162050"/>
          </a:xfrm>
        </p:spPr>
        <p:txBody>
          <a:bodyPr/>
          <a:lstStyle/>
          <a:p>
            <a:r>
              <a:rPr lang="en-US" dirty="0" smtClean="0"/>
              <a:t>Basic Tools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Do you know the basics?</a:t>
            </a:r>
          </a:p>
          <a:p>
            <a:endParaRPr lang="en-US" dirty="0"/>
          </a:p>
          <a:p>
            <a:r>
              <a:rPr lang="en-US" dirty="0" smtClean="0"/>
              <a:t>Can you identify these tools?</a:t>
            </a:r>
          </a:p>
          <a:p>
            <a:endParaRPr lang="en-US" dirty="0"/>
          </a:p>
          <a:p>
            <a:r>
              <a:rPr lang="en-US" dirty="0" smtClean="0"/>
              <a:t>If not, how do you know what they are?</a:t>
            </a:r>
          </a:p>
          <a:p>
            <a:endParaRPr lang="en-US" dirty="0"/>
          </a:p>
          <a:p>
            <a:r>
              <a:rPr lang="en-US" dirty="0" smtClean="0"/>
              <a:t>(</a:t>
            </a:r>
            <a:r>
              <a:rPr lang="en-US" dirty="0" err="1" smtClean="0"/>
              <a:t>ActivInspire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766" y="395876"/>
            <a:ext cx="1219370" cy="5820587"/>
          </a:xfrm>
          <a:prstGeom prst="rect">
            <a:avLst/>
          </a:prstGeom>
        </p:spPr>
      </p:pic>
      <p:pic>
        <p:nvPicPr>
          <p:cNvPr id="5" name="Picture 4" descr="Ed Pro Logo Test II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82" y="5608259"/>
            <a:ext cx="12033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35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and More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 dirty="0" smtClean="0"/>
              <a:t>Utilize the tools of the board.</a:t>
            </a:r>
          </a:p>
          <a:p>
            <a:endParaRPr lang="en-US" sz="2000" dirty="0"/>
          </a:p>
          <a:p>
            <a:r>
              <a:rPr lang="en-US" sz="2000" dirty="0" smtClean="0"/>
              <a:t>There are dozens of tools to explore and to personalize your toolbar.</a:t>
            </a:r>
          </a:p>
          <a:p>
            <a:endParaRPr lang="en-US" sz="2000" dirty="0"/>
          </a:p>
          <a:p>
            <a:r>
              <a:rPr lang="en-US" sz="2000" dirty="0" smtClean="0"/>
              <a:t>(</a:t>
            </a:r>
            <a:r>
              <a:rPr lang="en-US" sz="2000" dirty="0" err="1" smtClean="0"/>
              <a:t>ActivInspire</a:t>
            </a:r>
            <a:r>
              <a:rPr lang="en-US" sz="2000" dirty="0" smtClean="0"/>
              <a:t> - Live) </a:t>
            </a:r>
          </a:p>
          <a:p>
            <a:r>
              <a:rPr lang="en-US" sz="2000" dirty="0" smtClean="0"/>
              <a:t>-Tools</a:t>
            </a:r>
          </a:p>
          <a:p>
            <a:r>
              <a:rPr lang="en-US" sz="2000" dirty="0" smtClean="0"/>
              <a:t>-More Tools</a:t>
            </a:r>
          </a:p>
          <a:p>
            <a:r>
              <a:rPr lang="en-US" sz="2000" dirty="0" smtClean="0"/>
              <a:t>-Edit User Define Buttons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3639" y="228600"/>
            <a:ext cx="695325" cy="6400800"/>
          </a:xfrm>
          <a:prstGeom prst="rect">
            <a:avLst/>
          </a:prstGeom>
        </p:spPr>
      </p:pic>
      <p:pic>
        <p:nvPicPr>
          <p:cNvPr id="6" name="Picture 5" descr="Ed Pro Logo Test II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753" y="5514953"/>
            <a:ext cx="12033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551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Cool Tools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Shapes</a:t>
            </a:r>
          </a:p>
          <a:p>
            <a:r>
              <a:rPr lang="en-US" dirty="0" smtClean="0"/>
              <a:t>Duplicate Page</a:t>
            </a:r>
          </a:p>
          <a:p>
            <a:r>
              <a:rPr lang="en-US" dirty="0" smtClean="0"/>
              <a:t>Camera</a:t>
            </a:r>
          </a:p>
          <a:p>
            <a:r>
              <a:rPr lang="en-US" dirty="0" smtClean="0"/>
              <a:t>Desktop Annotate</a:t>
            </a:r>
          </a:p>
          <a:p>
            <a:r>
              <a:rPr lang="en-US" dirty="0" smtClean="0"/>
              <a:t>Ticker Tape</a:t>
            </a:r>
          </a:p>
          <a:p>
            <a:r>
              <a:rPr lang="en-US" dirty="0" smtClean="0"/>
              <a:t>Lock</a:t>
            </a:r>
          </a:p>
          <a:p>
            <a:r>
              <a:rPr lang="en-US" dirty="0" smtClean="0">
                <a:hlinkClick r:id="rId2"/>
              </a:rPr>
              <a:t>Random Name Generator </a:t>
            </a:r>
            <a:r>
              <a:rPr lang="en-US" dirty="0" smtClean="0"/>
              <a:t>(classtools.net)</a:t>
            </a:r>
          </a:p>
          <a:p>
            <a:r>
              <a:rPr lang="en-US" dirty="0" smtClean="0"/>
              <a:t>Magic Ink</a:t>
            </a:r>
          </a:p>
          <a:p>
            <a:r>
              <a:rPr lang="en-US" dirty="0" smtClean="0"/>
              <a:t>Magic Revealer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1651" y="1382975"/>
            <a:ext cx="3810058" cy="3325504"/>
          </a:xfrm>
          <a:prstGeom prst="rect">
            <a:avLst/>
          </a:prstGeom>
        </p:spPr>
      </p:pic>
      <p:pic>
        <p:nvPicPr>
          <p:cNvPr id="6" name="Picture 5" descr="Ed Pro Logo Test II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753" y="5514953"/>
            <a:ext cx="12033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914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235</TotalTime>
  <Words>164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News Gothic MT</vt:lpstr>
      <vt:lpstr>Wingdings 2</vt:lpstr>
      <vt:lpstr>Breeze</vt:lpstr>
      <vt:lpstr>Maximizing the Use of Your Promethean Board</vt:lpstr>
      <vt:lpstr>Let’s Take a Survey</vt:lpstr>
      <vt:lpstr>Not Just a Fancy Screen</vt:lpstr>
      <vt:lpstr>Not Just a Fancy Screen</vt:lpstr>
      <vt:lpstr>Not Just a Fancy Screen</vt:lpstr>
      <vt:lpstr>Not Just a Fancy Screen</vt:lpstr>
      <vt:lpstr>Basic Tools</vt:lpstr>
      <vt:lpstr>Tools and More</vt:lpstr>
      <vt:lpstr>Cool Tools</vt:lpstr>
      <vt:lpstr>Would You Like to Know More?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Valle</dc:creator>
  <cp:lastModifiedBy>Valle, Ruth</cp:lastModifiedBy>
  <cp:revision>16</cp:revision>
  <dcterms:created xsi:type="dcterms:W3CDTF">2015-04-01T17:03:21Z</dcterms:created>
  <dcterms:modified xsi:type="dcterms:W3CDTF">2015-06-11T22:37:04Z</dcterms:modified>
</cp:coreProperties>
</file>